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7893"/>
    <a:srgbClr val="5393AC"/>
    <a:srgbClr val="233D54"/>
    <a:srgbClr val="536B61"/>
    <a:srgbClr val="235823"/>
    <a:srgbClr val="5E9630"/>
    <a:srgbClr val="132600"/>
    <a:srgbClr val="5B2D2F"/>
    <a:srgbClr val="4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79" autoAdjust="0"/>
    <p:restoredTop sz="94660"/>
  </p:normalViewPr>
  <p:slideViewPr>
    <p:cSldViewPr snapToGrid="0">
      <p:cViewPr>
        <p:scale>
          <a:sx n="66" d="100"/>
          <a:sy n="66" d="100"/>
        </p:scale>
        <p:origin x="1718" y="41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9CB758-DABD-1FB0-213C-18ECDAF4FF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07827" y="6216634"/>
            <a:ext cx="2133785" cy="35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83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6ED2F6-1512-20DF-B5F0-BB11B1B093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07827" y="6216634"/>
            <a:ext cx="2133785" cy="35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24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8ACC4A-1F76-3BC3-3C97-764D1FD66B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07827" y="6216634"/>
            <a:ext cx="2133785" cy="35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3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" y="5921580"/>
            <a:ext cx="11399519" cy="923330"/>
          </a:xfrm>
          <a:prstGeom prst="rect">
            <a:avLst/>
          </a:prstGeom>
          <a:solidFill>
            <a:srgbClr val="5393AC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IN" b="1" dirty="0">
                <a:solidFill>
                  <a:schemeClr val="tx1"/>
                </a:solidFill>
              </a:rPr>
              <a:t>2</a:t>
            </a:r>
            <a:r>
              <a:rPr lang="en-IN" b="1" baseline="30000" dirty="0">
                <a:solidFill>
                  <a:schemeClr val="tx1"/>
                </a:solidFill>
              </a:rPr>
              <a:t>nd</a:t>
            </a:r>
            <a:r>
              <a:rPr lang="en-IN" b="1" dirty="0">
                <a:solidFill>
                  <a:schemeClr val="tx1"/>
                </a:solidFill>
              </a:rPr>
              <a:t> International Conference on </a:t>
            </a:r>
          </a:p>
          <a:p>
            <a:pPr algn="r"/>
            <a:r>
              <a:rPr lang="en-IN" b="1" dirty="0">
                <a:solidFill>
                  <a:schemeClr val="tx1"/>
                </a:solidFill>
              </a:rPr>
              <a:t>Design Innovation and Management for Sustainable Environment</a:t>
            </a:r>
          </a:p>
          <a:p>
            <a:pPr algn="r"/>
            <a:endParaRPr lang="en-IN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s://cdn.universitykart.com/Content/upload/admin/d2pznoxm.n43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710" y="6094870"/>
            <a:ext cx="591491" cy="64633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https://upload.wikimedia.org/wikipedia/en/thumb/b/b8/EMU_Cyprus.svg/800px-EMU_Cyprus.svg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30" y="6094871"/>
            <a:ext cx="646331" cy="64633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drawing of a light bulb with a tree and houses inside&#10;&#10;AI-generated content may be incorrect.">
            <a:extLst>
              <a:ext uri="{FF2B5EF4-FFF2-40B4-BE49-F238E27FC236}">
                <a16:creationId xmlns:a16="http://schemas.microsoft.com/office/drawing/2014/main" id="{F722B211-9059-5524-E4FE-AC8D3E12672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8" y="5921580"/>
            <a:ext cx="679441" cy="870995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4846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041CB66-05D8-D234-BE0A-601433D4B85E}"/>
              </a:ext>
            </a:extLst>
          </p:cNvPr>
          <p:cNvSpPr/>
          <p:nvPr/>
        </p:nvSpPr>
        <p:spPr>
          <a:xfrm>
            <a:off x="4247909" y="0"/>
            <a:ext cx="7944091" cy="5810491"/>
          </a:xfrm>
          <a:prstGeom prst="rect">
            <a:avLst/>
          </a:prstGeom>
          <a:solidFill>
            <a:srgbClr val="3F789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117970-0BDA-B47E-3AFE-8BF8801A9FA2}"/>
              </a:ext>
            </a:extLst>
          </p:cNvPr>
          <p:cNvSpPr txBox="1"/>
          <p:nvPr/>
        </p:nvSpPr>
        <p:spPr>
          <a:xfrm>
            <a:off x="5098320" y="2000662"/>
            <a:ext cx="683768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TITLE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B90401-BD8C-0133-C8A1-82B1F7A4A225}"/>
              </a:ext>
            </a:extLst>
          </p:cNvPr>
          <p:cNvSpPr txBox="1"/>
          <p:nvPr/>
        </p:nvSpPr>
        <p:spPr>
          <a:xfrm>
            <a:off x="4842320" y="2979182"/>
            <a:ext cx="734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AUTHOR (s) DETAILS</a:t>
            </a:r>
          </a:p>
        </p:txBody>
      </p:sp>
      <p:pic>
        <p:nvPicPr>
          <p:cNvPr id="3" name="Picture 2" descr="A blue cover with white text&#10;&#10;AI-generated content may be incorrect.">
            <a:extLst>
              <a:ext uri="{FF2B5EF4-FFF2-40B4-BE49-F238E27FC236}">
                <a16:creationId xmlns:a16="http://schemas.microsoft.com/office/drawing/2014/main" id="{0A72C34A-9C11-239D-A036-7B5342CBD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2"/>
          <a:stretch>
            <a:fillRect/>
          </a:stretch>
        </p:blipFill>
        <p:spPr>
          <a:xfrm>
            <a:off x="1" y="0"/>
            <a:ext cx="4162087" cy="5810491"/>
          </a:xfrm>
          <a:prstGeom prst="rect">
            <a:avLst/>
          </a:prstGeom>
          <a:solidFill>
            <a:srgbClr val="5393AC"/>
          </a:solidFill>
        </p:spPr>
      </p:pic>
      <p:pic>
        <p:nvPicPr>
          <p:cNvPr id="2" name="Picture 1" descr="A logo of a university&#10;&#10;AI-generated content may be incorrect.">
            <a:extLst>
              <a:ext uri="{FF2B5EF4-FFF2-40B4-BE49-F238E27FC236}">
                <a16:creationId xmlns:a16="http://schemas.microsoft.com/office/drawing/2014/main" id="{33D46BE4-8A98-8418-BFE8-35CA8435EF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75" y="6076950"/>
            <a:ext cx="668652" cy="668652"/>
          </a:xfrm>
          <a:prstGeom prst="rect">
            <a:avLst/>
          </a:prstGeom>
          <a:ln>
            <a:solidFill>
              <a:srgbClr val="3F7893"/>
            </a:solidFill>
          </a:ln>
        </p:spPr>
      </p:pic>
    </p:spTree>
    <p:extLst>
      <p:ext uri="{BB962C8B-B14F-4D97-AF65-F5344CB8AC3E}">
        <p14:creationId xmlns:p14="http://schemas.microsoft.com/office/powerpoint/2010/main" val="379149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33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3390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360</TotalTime>
  <Words>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RachRay</dc:creator>
  <cp:lastModifiedBy>ebin horrison</cp:lastModifiedBy>
  <cp:revision>24</cp:revision>
  <dcterms:created xsi:type="dcterms:W3CDTF">2022-03-01T13:57:43Z</dcterms:created>
  <dcterms:modified xsi:type="dcterms:W3CDTF">2025-06-21T10:43:54Z</dcterms:modified>
</cp:coreProperties>
</file>